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30.06.2017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</a:t>
            </a:r>
            <a:r>
              <a:rPr lang="ru-RU" dirty="0" smtClean="0"/>
              <a:t>государственных </a:t>
            </a:r>
            <a:r>
              <a:rPr lang="ru-RU" dirty="0" smtClean="0"/>
              <a:t>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</a:t>
            </a:r>
            <a:r>
              <a:rPr lang="ru-RU" dirty="0" smtClean="0"/>
              <a:t>и </a:t>
            </a:r>
            <a:r>
              <a:rPr lang="ru-RU" dirty="0" smtClean="0"/>
              <a:t>дополнительную компенсации </a:t>
            </a:r>
            <a:r>
              <a:rPr lang="ru-RU" dirty="0" smtClean="0"/>
              <a:t>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Lucida Sans Unicode</vt:lpstr>
      <vt:lpstr>Verdana</vt:lpstr>
      <vt:lpstr>Wingdings 2</vt:lpstr>
      <vt:lpstr>Wingdings 3</vt:lpstr>
      <vt:lpstr>Открытая</vt:lpstr>
      <vt:lpstr>Портал государственных и муниципальных услуг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user</cp:lastModifiedBy>
  <cp:revision>9</cp:revision>
  <dcterms:created xsi:type="dcterms:W3CDTF">2017-01-17T07:33:07Z</dcterms:created>
  <dcterms:modified xsi:type="dcterms:W3CDTF">2017-06-30T05:19:05Z</dcterms:modified>
</cp:coreProperties>
</file>